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sldIdLst>
    <p:sldId id="256" r:id="rId2"/>
    <p:sldId id="257" r:id="rId3"/>
    <p:sldId id="258" r:id="rId4"/>
    <p:sldId id="260" r:id="rId5"/>
    <p:sldId id="262" r:id="rId6"/>
    <p:sldId id="259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5488" y="2166364"/>
            <a:ext cx="11247120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1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7472" y="3913632"/>
            <a:ext cx="11506200" cy="4572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10892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52165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92398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99817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167128"/>
            <a:ext cx="11247120" cy="173736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472" y="3913212"/>
            <a:ext cx="11503152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01188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98419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983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65305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09760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52726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44819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B9F86233-9209-4B2E-826D-E294E9FEB502}" type="datetimeFigureOut">
              <a:rPr lang="es-CL" smtClean="0"/>
              <a:t>09-07-2024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C84ADBE2-62E5-41A8-96F6-57060FA8FC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231309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D8AED7-7F2B-26A5-3BF8-BC8C764F7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dirty="0"/>
              <a:t>Proyecto 2:</a:t>
            </a:r>
            <a:br>
              <a:rPr lang="es-CL" dirty="0"/>
            </a:br>
            <a:r>
              <a:rPr lang="es-CL" dirty="0"/>
              <a:t>RT </a:t>
            </a:r>
            <a:r>
              <a:rPr lang="es-CL" dirty="0" err="1"/>
              <a:t>Checker</a:t>
            </a:r>
            <a:endParaRPr lang="es-CL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9299B9-E2AE-FF36-9C11-5A2412D580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L" dirty="0"/>
              <a:t>Por Gabriela Salazar / Dispositivos Móviles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369E387-D9B7-55F1-B975-C0BA3EA09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2143125" cy="203351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072734A-E22C-6750-A960-C7C366F10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361" y="219304"/>
            <a:ext cx="428625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70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523E8A-B17D-4079-AD00-E6CB726F8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640B00-6CB6-4B5D-9273-AADFA4B4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B3A732-BD30-43B3-B22F-86F941907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5978F0-8D3C-4B12-B071-F1254173E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1600"/>
            <a:ext cx="12192000" cy="4114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869E38B-6AAA-B4B6-D74F-B3A61DB13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" y="1822664"/>
            <a:ext cx="4386123" cy="30071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8000" dirty="0">
                <a:solidFill>
                  <a:schemeClr val="bg2"/>
                </a:solidFill>
              </a:rPr>
              <a:t>Agenda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FDE310-F9F9-4DAB-A86D-45566B819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5164919"/>
            <a:ext cx="12195668" cy="32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D6D9A6A2-A454-3F8E-1527-97056286F10D}"/>
              </a:ext>
            </a:extLst>
          </p:cNvPr>
          <p:cNvSpPr txBox="1">
            <a:spLocks/>
          </p:cNvSpPr>
          <p:nvPr/>
        </p:nvSpPr>
        <p:spPr>
          <a:xfrm>
            <a:off x="5636303" y="1733623"/>
            <a:ext cx="6056026" cy="30071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0" kern="1200" cap="all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Problema</a:t>
            </a: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Diagramas de jerarquía y flujo</a:t>
            </a: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Diseño de app, colores y bocetos</a:t>
            </a: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Demostración Maqueta</a:t>
            </a: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Conclusiones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99992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872FD-6093-9CC2-482B-1AF98AC54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L" dirty="0"/>
              <a:t>Problema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4AAB794B-0A68-3493-5270-EC110F4907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2919" y="2326473"/>
            <a:ext cx="8883036" cy="2470379"/>
          </a:xfrm>
        </p:spPr>
        <p:txBody>
          <a:bodyPr>
            <a:normAutofit fontScale="92500"/>
          </a:bodyPr>
          <a:lstStyle/>
          <a:p>
            <a:r>
              <a:rPr lang="es-CL" sz="3600" dirty="0"/>
              <a:t>Rediseño de pantallas</a:t>
            </a:r>
          </a:p>
          <a:p>
            <a:r>
              <a:rPr lang="es-CL" sz="3600" dirty="0"/>
              <a:t>Utilizar archivos JSON</a:t>
            </a:r>
          </a:p>
          <a:p>
            <a:r>
              <a:rPr lang="es-CL" sz="3600" dirty="0"/>
              <a:t>Aplicar Splash </a:t>
            </a:r>
            <a:r>
              <a:rPr lang="es-CL" sz="3600" dirty="0" err="1"/>
              <a:t>Screen</a:t>
            </a:r>
            <a:r>
              <a:rPr lang="es-CL" sz="3600" dirty="0"/>
              <a:t> e Iconos de la aplicación</a:t>
            </a:r>
          </a:p>
          <a:p>
            <a:r>
              <a:rPr lang="es-CL" sz="3600" dirty="0"/>
              <a:t>Usar bases de datos</a:t>
            </a:r>
          </a:p>
        </p:txBody>
      </p:sp>
    </p:spTree>
    <p:extLst>
      <p:ext uri="{BB962C8B-B14F-4D97-AF65-F5344CB8AC3E}">
        <p14:creationId xmlns:p14="http://schemas.microsoft.com/office/powerpoint/2010/main" val="2228747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523E8A-B17D-4079-AD00-E6CB726F8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640B00-6CB6-4B5D-9273-AADFA4B4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6D86F0-98E0-4468-9315-41BF7B0F2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E957058-57AD-46A9-BAE9-7145CB350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-2"/>
            <a:ext cx="7537703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C972C2-2029-927D-4B4F-F02EC062E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3329"/>
            <a:ext cx="4235277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000" spc="150" dirty="0" err="1">
                <a:solidFill>
                  <a:schemeClr val="bg1"/>
                </a:solidFill>
              </a:rPr>
              <a:t>Diagrama</a:t>
            </a:r>
            <a:r>
              <a:rPr lang="en-US" sz="6000" spc="150" dirty="0">
                <a:solidFill>
                  <a:schemeClr val="bg1"/>
                </a:solidFill>
              </a:rPr>
              <a:t> de </a:t>
            </a:r>
            <a:r>
              <a:rPr lang="en-US" sz="6000" spc="150" dirty="0" err="1">
                <a:solidFill>
                  <a:schemeClr val="bg1"/>
                </a:solidFill>
              </a:rPr>
              <a:t>Jerarquía</a:t>
            </a:r>
            <a:endParaRPr lang="en-US" sz="6000" spc="150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41DAE5-A81B-4CAB-A2FE-DA83118D6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4253" y="0"/>
            <a:ext cx="3200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B4C39E3-03DF-13BD-37F5-AEA73E5D56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52" r="53056" b="25182"/>
          <a:stretch/>
        </p:blipFill>
        <p:spPr>
          <a:xfrm>
            <a:off x="4739073" y="1504541"/>
            <a:ext cx="7364974" cy="405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19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523E8A-B17D-4079-AD00-E6CB726F8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640B00-6CB6-4B5D-9273-AADFA4B4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6D86F0-98E0-4468-9315-41BF7B0F2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E957058-57AD-46A9-BAE9-7145CB350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-2"/>
            <a:ext cx="7537703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C972C2-2029-927D-4B4F-F02EC062E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3329"/>
            <a:ext cx="4235277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000" spc="150" dirty="0" err="1">
                <a:solidFill>
                  <a:schemeClr val="bg1"/>
                </a:solidFill>
              </a:rPr>
              <a:t>Diagrama</a:t>
            </a:r>
            <a:r>
              <a:rPr lang="en-US" sz="6000" spc="150" dirty="0">
                <a:solidFill>
                  <a:schemeClr val="bg1"/>
                </a:solidFill>
              </a:rPr>
              <a:t> de </a:t>
            </a:r>
            <a:r>
              <a:rPr lang="en-US" sz="6000" spc="150" dirty="0" err="1">
                <a:solidFill>
                  <a:schemeClr val="bg1"/>
                </a:solidFill>
              </a:rPr>
              <a:t>Flujo</a:t>
            </a:r>
            <a:endParaRPr lang="en-US" sz="6000" spc="150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41DAE5-A81B-4CAB-A2FE-DA83118D6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4253" y="0"/>
            <a:ext cx="3200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9AC2B3D-8B70-3C7C-57F1-D3A6BAEBFF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4753269" y="220781"/>
            <a:ext cx="7208881" cy="641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87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872FD-6093-9CC2-482B-1AF98AC54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L" dirty="0"/>
              <a:t>Diseño de Aplicación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1E541E0-557F-657D-A94D-FB2A0FD1A3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2" t="2252"/>
          <a:stretch/>
        </p:blipFill>
        <p:spPr>
          <a:xfrm>
            <a:off x="0" y="4069109"/>
            <a:ext cx="6190939" cy="2713940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66B503E1-A1C5-231A-5FC6-563D70E8ECC7}"/>
              </a:ext>
            </a:extLst>
          </p:cNvPr>
          <p:cNvSpPr/>
          <p:nvPr/>
        </p:nvSpPr>
        <p:spPr>
          <a:xfrm>
            <a:off x="-107950" y="5501390"/>
            <a:ext cx="6310859" cy="623928"/>
          </a:xfrm>
          <a:prstGeom prst="ellipse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rgbClr val="FF0000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EC90C88C-4B9B-CD57-879C-E0F56BB4A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959" y="4320839"/>
            <a:ext cx="6218123" cy="246221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9197C5C5-7C73-AFD8-1FA5-02B1B15FF0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696" y="1432425"/>
            <a:ext cx="2204677" cy="2204677"/>
          </a:xfrm>
          <a:prstGeom prst="rect">
            <a:avLst/>
          </a:prstGeom>
        </p:spPr>
      </p:pic>
      <p:sp>
        <p:nvSpPr>
          <p:cNvPr id="13" name="Marcador de contenido 7">
            <a:extLst>
              <a:ext uri="{FF2B5EF4-FFF2-40B4-BE49-F238E27FC236}">
                <a16:creationId xmlns:a16="http://schemas.microsoft.com/office/drawing/2014/main" id="{87A08DE5-796E-3104-D0CB-9F5744E1E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8975" y="1892924"/>
            <a:ext cx="5929914" cy="2470379"/>
          </a:xfrm>
        </p:spPr>
        <p:txBody>
          <a:bodyPr>
            <a:normAutofit/>
          </a:bodyPr>
          <a:lstStyle/>
          <a:p>
            <a:r>
              <a:rPr lang="es-CL" sz="3600" dirty="0"/>
              <a:t>Paletas iniciales</a:t>
            </a:r>
          </a:p>
          <a:p>
            <a:r>
              <a:rPr lang="es-CL" sz="3600" dirty="0"/>
              <a:t>Bocetos de pantallas</a:t>
            </a:r>
          </a:p>
          <a:p>
            <a:r>
              <a:rPr lang="es-CL" sz="3600" dirty="0"/>
              <a:t>Icono de app usando paleta</a:t>
            </a:r>
          </a:p>
        </p:txBody>
      </p:sp>
    </p:spTree>
    <p:extLst>
      <p:ext uri="{BB962C8B-B14F-4D97-AF65-F5344CB8AC3E}">
        <p14:creationId xmlns:p14="http://schemas.microsoft.com/office/powerpoint/2010/main" val="2945959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E7C482-F58D-1A6F-B3DE-9663957EA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5553" y="284176"/>
            <a:ext cx="4211445" cy="1508760"/>
          </a:xfrm>
        </p:spPr>
        <p:txBody>
          <a:bodyPr/>
          <a:lstStyle/>
          <a:p>
            <a:pPr algn="ctr"/>
            <a:r>
              <a:rPr lang="es-CL" dirty="0"/>
              <a:t>Video maqueta</a:t>
            </a:r>
          </a:p>
        </p:txBody>
      </p:sp>
      <p:pic>
        <p:nvPicPr>
          <p:cNvPr id="5" name="My Application – MainActivity.kt [My_Application.app.main] 2024-07-09 21-00-06">
            <a:hlinkClick r:id="" action="ppaction://media"/>
            <a:extLst>
              <a:ext uri="{FF2B5EF4-FFF2-40B4-BE49-F238E27FC236}">
                <a16:creationId xmlns:a16="http://schemas.microsoft.com/office/drawing/2014/main" id="{E1F410DC-2D9B-1275-F4A7-D3599339CD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60326" r="8616"/>
          <a:stretch/>
        </p:blipFill>
        <p:spPr>
          <a:xfrm>
            <a:off x="-1" y="0"/>
            <a:ext cx="55913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844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523E8A-B17D-4079-AD00-E6CB726F8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640B00-6CB6-4B5D-9273-AADFA4B4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B3A732-BD30-43B3-B22F-86F941907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5978F0-8D3C-4B12-B071-F1254173E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1600"/>
            <a:ext cx="12192000" cy="4114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869E38B-6AAA-B4B6-D74F-B3A61DB13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597" y="1925407"/>
            <a:ext cx="4856813" cy="30071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dirty="0" err="1">
                <a:solidFill>
                  <a:schemeClr val="bg2"/>
                </a:solidFill>
              </a:rPr>
              <a:t>Conclusiones</a:t>
            </a:r>
            <a:endParaRPr lang="en-US" sz="4800" dirty="0">
              <a:solidFill>
                <a:schemeClr val="bg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FDE310-F9F9-4DAB-A86D-45566B819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5164919"/>
            <a:ext cx="12195668" cy="32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L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1D7274E6-E2E4-A35C-DB34-012DA40106E9}"/>
              </a:ext>
            </a:extLst>
          </p:cNvPr>
          <p:cNvSpPr txBox="1">
            <a:spLocks/>
          </p:cNvSpPr>
          <p:nvPr/>
        </p:nvSpPr>
        <p:spPr>
          <a:xfrm>
            <a:off x="5636303" y="1733623"/>
            <a:ext cx="6056026" cy="30071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0" kern="1200" cap="all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Escoger una mejor paleta de colores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Mejorar Icono de app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Reorganizar textos y widgets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Entender cómo aplicar la base de datos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s-CL" sz="2000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628147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 bandas">
  <a:themeElements>
    <a:clrScheme name="Transmisión de listas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on banda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 banda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B7CF026C-957E-4F4E-893C-D02C23AB63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TM03090430[[fn=Con bandas]]</Template>
  <TotalTime>283</TotalTime>
  <Words>91</Words>
  <Application>Microsoft Office PowerPoint</Application>
  <PresentationFormat>Panorámica</PresentationFormat>
  <Paragraphs>25</Paragraphs>
  <Slides>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Aharoni</vt:lpstr>
      <vt:lpstr>Arial</vt:lpstr>
      <vt:lpstr>Corbel</vt:lpstr>
      <vt:lpstr>Wingdings</vt:lpstr>
      <vt:lpstr>Con bandas</vt:lpstr>
      <vt:lpstr>Proyecto 2: RT Checker</vt:lpstr>
      <vt:lpstr>Agenda</vt:lpstr>
      <vt:lpstr>Problema</vt:lpstr>
      <vt:lpstr>Diagrama de Jerarquía</vt:lpstr>
      <vt:lpstr>Diagrama de Flujo</vt:lpstr>
      <vt:lpstr>Diseño de Aplicación</vt:lpstr>
      <vt:lpstr>Video maqueta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Maqueta Funcional: RT Checker</dc:title>
  <dc:creator>gabriela adriana salazar trigari</dc:creator>
  <cp:lastModifiedBy>gabriela adriana salazar trigari</cp:lastModifiedBy>
  <cp:revision>6</cp:revision>
  <dcterms:created xsi:type="dcterms:W3CDTF">2024-05-13T21:55:41Z</dcterms:created>
  <dcterms:modified xsi:type="dcterms:W3CDTF">2024-07-10T01:15:41Z</dcterms:modified>
</cp:coreProperties>
</file>

<file path=docProps/thumbnail.jpeg>
</file>